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4"/>
  </p:sldMasterIdLst>
  <p:sldIdLst>
    <p:sldId id="256" r:id="rId5"/>
    <p:sldId id="281" r:id="rId6"/>
    <p:sldId id="288" r:id="rId7"/>
    <p:sldId id="287" r:id="rId8"/>
    <p:sldId id="286" r:id="rId9"/>
    <p:sldId id="285" r:id="rId10"/>
    <p:sldId id="284" r:id="rId11"/>
    <p:sldId id="283" r:id="rId12"/>
    <p:sldId id="282" r:id="rId13"/>
    <p:sldId id="289" r:id="rId14"/>
    <p:sldId id="290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06A66CC-2ABE-5BCE-01F3-BBB2BC60A065}" name="Erik Van Breene" initials="EB" userId="S::vanbreene@laconservancy.org::fee8422b-9648-46aa-9d0e-80ebacbef200" providerId="AD"/>
  <p188:author id="{DDEA90FD-4BE2-1C09-51D9-003B691FE538}" name="Lisett Chavarela" initials="LC" userId="S::lchavarela@laconservancy.org::e69fd101-f885-48b9-a824-32354ef0448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20" y="2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0ABF2-FA91-6EE8-70CA-701F1F6DCF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A4FC60-3FD9-63E0-BD15-1C6E1E2D0D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C59C5-B1CB-DE4D-BDBD-E15B64E2E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996E-4796-4F52-AD02-3E10A25C290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D263C-FD4C-1806-81BE-BE9539DF2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4C5A2-57F0-A522-938B-7883CCB64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785B-5F19-40C5-9EF4-636613381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274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C359C-E36E-8876-44DD-C898C3A06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23DEBA-EFFB-464B-348A-461BAA0A07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E98E61-9FA7-834C-A5C5-13A1207FA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996E-4796-4F52-AD02-3E10A25C290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5F336-1A06-C94A-86F4-47DF1F3AE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F6BD9-25CA-EFF8-1280-844C8B4ED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785B-5F19-40C5-9EF4-636613381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651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A6DC86-038D-583F-9A4C-D87745870D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3846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709E2B-4A6E-C5F3-73C6-6B7C9DECCB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273846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15815F-EDF9-4D37-FF2B-B7AA3C6AA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996E-4796-4F52-AD02-3E10A25C290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2BEE49-A01C-B628-0ECD-C884FC61D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1CE75E-E3B9-4DF6-72D0-5A0080D40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785B-5F19-40C5-9EF4-636613381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989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71450"/>
            <a:ext cx="8686800" cy="382905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4114800"/>
            <a:ext cx="8686800" cy="857250"/>
          </a:xfrm>
        </p:spPr>
        <p:txBody>
          <a:bodyPr/>
          <a:lstStyle>
            <a:lvl1pPr marL="0" indent="0">
              <a:buNone/>
              <a:defRPr sz="1400">
                <a:latin typeface="Arial Narrow" panose="020B0606020202030204" pitchFamily="34" charset="0"/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8246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EE1D6-7334-9B38-F8F2-A6ED72182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45BAE5-E543-655C-6769-4D26E73F0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3BE64-B5EE-9E45-BCD3-0A1EA242B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996E-4796-4F52-AD02-3E10A25C290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74C62-C666-6054-ADF9-42BF11991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96801-ABF6-A40A-7B94-F9A038488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785B-5F19-40C5-9EF4-636613381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34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87565-C1E6-955C-F27D-E4859A4A3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1282306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3945EB-293B-6DDC-6A9C-A12E507D6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D2381-D6E3-3035-0292-D844508C6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996E-4796-4F52-AD02-3E10A25C290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6FC6BF-7110-B655-1A21-030AE0330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C8FFF-466D-D977-0D09-189814346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785B-5F19-40C5-9EF4-636613381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706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633A7-6730-0507-31C9-40C858025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20299-5B7F-9C2F-7E46-C0721205D5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1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6A22FF-AB5F-590B-AE2B-33A3DFED9A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08389B-62B2-0261-1DA7-D05B29DCE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996E-4796-4F52-AD02-3E10A25C290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18EFAA-6C0A-8DBD-D486-ECCA16CC6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74C611-45CB-1649-EF0C-954A8B4C3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785B-5F19-40C5-9EF4-636613381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141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C8ABB-49B9-6444-56EC-2EE75D76C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61A1FC-FC96-7921-E23C-BBCCB1732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E7C0EE-9DDD-4C9B-6EDB-67B52E0DF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7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6CD586-565A-8F7E-C823-E3DF14F15F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F65900-FD2D-4CC9-0DF2-DF757A1A9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8807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FB9D29-B988-A86B-3927-A9CE1E190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996E-4796-4F52-AD02-3E10A25C290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3A2921-548A-600F-EC26-99C145BE4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8D0ECC-9D2F-9781-9EC9-13CD0809B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785B-5F19-40C5-9EF4-636613381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16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676FB-BB67-996D-67A5-5A608ECE1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6965C1-BD40-11CF-26FB-DE60BCA30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996E-4796-4F52-AD02-3E10A25C290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E64736-E1D7-8F9A-C265-BD2502B96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5A2B18-6B5D-84C8-4C66-E8E9D5678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785B-5F19-40C5-9EF4-636613381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39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4B8690-6AB1-6496-D29E-C2BC40D97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996E-4796-4F52-AD02-3E10A25C290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4327B1-7D04-C3E0-1B12-B4C7CF932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920881-D2EF-AC71-E571-7938B3E24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785B-5F19-40C5-9EF4-636613381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600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D9A52-53B3-95B4-3EF9-E446810C7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9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F74FE-233C-7810-8F2B-B70DDFBD4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71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ABC960-941A-901A-E3F4-18D29A0C8D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9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814C47-4E4C-EE86-C00E-E3C79F13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996E-4796-4F52-AD02-3E10A25C290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2CF086-4933-1E51-D879-BC9F53BBA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28DED-FC49-890F-B8C0-4FA8492DC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785B-5F19-40C5-9EF4-636613381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464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AD23B-EA1C-1FF8-CBF8-5D762A35E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9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1800B6-2FE5-9336-2785-BEBE4B2395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71"/>
            <a:ext cx="4629151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9E32CF-4A91-20A2-FB91-E0AB93F41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9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11B25A-E09C-4C25-2443-67D7CE4EF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996E-4796-4F52-AD02-3E10A25C290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F8C1DD-50F9-DB0D-2BE9-4EE1ED2C7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1D756A-CA31-C9C1-24AA-5600D1693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785B-5F19-40C5-9EF4-636613381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83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9AF240-6E63-AA6F-B54F-FF2A51393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309A57-8055-2689-E571-0CB23F622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3AA45-25E5-1E52-3BF8-658A968089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1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B996E-4796-4F52-AD02-3E10A25C290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42D8C-9522-FF60-C402-B24438C63F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1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D84A3-8B88-DAB0-A0E5-B555DAF175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1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A785B-5F19-40C5-9EF4-636613381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122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536714" y="1573078"/>
            <a:ext cx="8070575" cy="314552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44" indent="-285744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Place individual JPEG, PNG, or TIFF format photo on white slide background only. No company logos, watermarks, designs, graphics.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Photos can be horizontal or vertical. Maximum 20 photos.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“Before” and “After” photos may be placed on the same slide to help tell the project’s story.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Provide caption below/next to each photo/image for context.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Include photo credits on each slide as needed: photographer, publisher, date, permission (yes/no)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NOTE: This is a template, please create up to 10 slides for your project.</a:t>
            </a:r>
          </a:p>
        </p:txBody>
      </p:sp>
      <p:sp>
        <p:nvSpPr>
          <p:cNvPr id="8" name="Text Placeholder 5"/>
          <p:cNvSpPr txBox="1">
            <a:spLocks/>
          </p:cNvSpPr>
          <p:nvPr/>
        </p:nvSpPr>
        <p:spPr>
          <a:xfrm>
            <a:off x="914401" y="424899"/>
            <a:ext cx="6718852" cy="121017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0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500" b="1" dirty="0">
                <a:latin typeface="+mn-lt"/>
              </a:rPr>
              <a:t>Preservation at its Best</a:t>
            </a:r>
          </a:p>
          <a:p>
            <a:r>
              <a:rPr lang="en-US" sz="4500" b="1" dirty="0">
                <a:latin typeface="+mn-lt"/>
              </a:rPr>
              <a:t>Awards Nomination Form</a:t>
            </a:r>
          </a:p>
          <a:p>
            <a:r>
              <a:rPr lang="en-US" sz="4500" b="1" dirty="0">
                <a:highlight>
                  <a:srgbClr val="00FFFF"/>
                </a:highlight>
                <a:latin typeface="+mn-lt"/>
              </a:rPr>
              <a:t>PART 3. PROJECT PHOTOS</a:t>
            </a:r>
          </a:p>
          <a:p>
            <a:r>
              <a:rPr lang="en-US" sz="4500" dirty="0">
                <a:highlight>
                  <a:srgbClr val="FFFF00"/>
                </a:highlight>
                <a:latin typeface="+mn-lt"/>
              </a:rPr>
              <a:t>Save file as “3_ Project </a:t>
            </a:r>
            <a:r>
              <a:rPr lang="en-US" sz="4500" dirty="0" err="1">
                <a:highlight>
                  <a:srgbClr val="FFFF00"/>
                </a:highlight>
                <a:latin typeface="+mn-lt"/>
              </a:rPr>
              <a:t>Photos_YOUR</a:t>
            </a:r>
            <a:r>
              <a:rPr lang="en-US" sz="4500" dirty="0">
                <a:highlight>
                  <a:srgbClr val="FFFF00"/>
                </a:highlight>
                <a:latin typeface="+mn-lt"/>
              </a:rPr>
              <a:t> Project's Name"</a:t>
            </a:r>
          </a:p>
          <a:p>
            <a:endParaRPr lang="en-US" sz="2800" b="1" dirty="0">
              <a:highlight>
                <a:srgbClr val="00FFFF"/>
              </a:highligh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6173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69231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01616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33134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3003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1800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3107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01993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62978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1082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68602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5480A7FE0FB943B02063DACBB6DA23" ma:contentTypeVersion="12" ma:contentTypeDescription="Create a new document." ma:contentTypeScope="" ma:versionID="675ab6bd75f63eb04725f653c5603aa5">
  <xsd:schema xmlns:xsd="http://www.w3.org/2001/XMLSchema" xmlns:xs="http://www.w3.org/2001/XMLSchema" xmlns:p="http://schemas.microsoft.com/office/2006/metadata/properties" xmlns:ns2="93c77f1f-3b97-4cd3-9e7d-900fc3f547c6" xmlns:ns3="5051b8bc-c3dc-4fc9-a685-9cbeaa8262c3" targetNamespace="http://schemas.microsoft.com/office/2006/metadata/properties" ma:root="true" ma:fieldsID="7962bd095b3ae62cece538a1c0e37458" ns2:_="" ns3:_="">
    <xsd:import namespace="93c77f1f-3b97-4cd3-9e7d-900fc3f547c6"/>
    <xsd:import namespace="5051b8bc-c3dc-4fc9-a685-9cbeaa8262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c77f1f-3b97-4cd3-9e7d-900fc3f547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51b8bc-c3dc-4fc9-a685-9cbeaa8262c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2B5E4E7-DAEE-407A-80EE-B7822E1321E3}">
  <ds:schemaRefs>
    <ds:schemaRef ds:uri="5051b8bc-c3dc-4fc9-a685-9cbeaa8262c3"/>
    <ds:schemaRef ds:uri="93c77f1f-3b97-4cd3-9e7d-900fc3f547c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C77515F-2AD7-4BC6-9EBC-C6E216DCF5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0BC0B7-0BD7-4958-8FA6-6D80CADEFB1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135</Words>
  <Application>Microsoft Office PowerPoint</Application>
  <PresentationFormat>On-screen Show (16:9)</PresentationFormat>
  <Paragraphs>10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</dc:creator>
  <cp:lastModifiedBy>Rebecca McCarley</cp:lastModifiedBy>
  <cp:revision>12</cp:revision>
  <dcterms:created xsi:type="dcterms:W3CDTF">2019-10-01T00:41:15Z</dcterms:created>
  <dcterms:modified xsi:type="dcterms:W3CDTF">2025-11-17T03:51:49Z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0x010100235480A7FE0FB943B02063DACBB6DA23</vt:lpwstr>
  </property>
</Properties>
</file>